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134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2022. 02. 23.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2022. 02. 23.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40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Szombathelyi Református Egyházközség</a:t>
            </a:r>
            <a:endParaRPr lang="hu-HU" altLang="hu-HU" sz="40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640910"/>
            <a:ext cx="11646310" cy="20621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</a:t>
            </a: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  <a:b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94/313-917 </a:t>
            </a:r>
            <a:r>
              <a:rPr lang="hu-HU" altLang="hu-HU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szombathelyref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@</a:t>
            </a:r>
            <a:r>
              <a:rPr lang="hu-HU" altLang="hu-HU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gmail.com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  <a:endParaRPr lang="hu-HU" altLang="hu-HU" sz="2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</a:t>
            </a: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  <a:b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Szakál</a:t>
            </a:r>
            <a:r>
              <a:rPr lang="hu-HU" altLang="hu-HU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Dénes </a:t>
            </a:r>
            <a:r>
              <a:rPr lang="hu-HU" altLang="hu-HU" sz="2400" b="1" smtClean="0">
                <a:solidFill>
                  <a:schemeClr val="tx1"/>
                </a:solidFill>
                <a:cs typeface="Arial" panose="020B0604020202020204" pitchFamily="34" charset="0"/>
              </a:rPr>
              <a:t>+3620/290-1949 </a:t>
            </a: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szakaldenes</a:t>
            </a:r>
            <a:r>
              <a:rPr lang="hu-HU" altLang="hu-HU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@</a:t>
            </a: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gmail.com</a:t>
            </a:r>
            <a:endParaRPr lang="hu-HU" altLang="hu-HU" sz="24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1108</Words>
  <Application>Microsoft Office PowerPoint</Application>
  <PresentationFormat>Egyéni</PresentationFormat>
  <Paragraphs>154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Home</cp:lastModifiedBy>
  <cp:revision>46</cp:revision>
  <dcterms:created xsi:type="dcterms:W3CDTF">2021-02-10T09:32:12Z</dcterms:created>
  <dcterms:modified xsi:type="dcterms:W3CDTF">2022-02-23T13:32:50Z</dcterms:modified>
</cp:coreProperties>
</file>